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1" r:id="rId3"/>
    <p:sldId id="262" r:id="rId4"/>
    <p:sldId id="269" r:id="rId5"/>
    <p:sldId id="263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CSuser" initials="W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952" autoAdjust="0"/>
  </p:normalViewPr>
  <p:slideViewPr>
    <p:cSldViewPr>
      <p:cViewPr>
        <p:scale>
          <a:sx n="51" d="100"/>
          <a:sy n="51" d="100"/>
        </p:scale>
        <p:origin x="-1704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FF049-F3B9-4389-8FAC-8CC021E0E756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D6A86-DF81-4093-B6B4-B43C70F0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4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tc.gov/bcp/edu/pubs/consumer/idtheft/idt04.pd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>
                <a:latin typeface="Arial" pitchFamily="34" charset="0"/>
                <a:cs typeface="Arial" pitchFamily="34" charset="0"/>
                <a:hlinkClick r:id="rId3"/>
              </a:rPr>
              <a:t>http://ftc.gov/bcp/edu/pubs/consumer/idtheft/idt04.pdf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Use the above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 link to access resource document for identity theft.</a:t>
            </a:r>
          </a:p>
          <a:p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u="sng" baseline="0" dirty="0" smtClean="0">
                <a:latin typeface="Arial" pitchFamily="34" charset="0"/>
                <a:cs typeface="Arial" pitchFamily="34" charset="0"/>
              </a:rPr>
              <a:t>Medical Identity Theft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If an identity thief gets medical treatment using your name, the thief’s medical information – for example, blood type, test results, allergies, or illnesses – can get into your medical file. Information about the thief can be added to your medical, health insurance, and payment records.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b="0" i="0" u="sng" strike="noStrike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Child Identity Theft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- Child identity theft happens when someone uses a child’s personal information to commit fraud. A thief may steal and use a child’s information to get a job, government benefits, medical care, utilities, car loans, or even a mortgage. Avoiding, discovering, and recovering from child identity theft involves some unique challenges.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http://www.fbi.gov/about-us/investigate/cyber/identity_theft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Use the above</a:t>
            </a:r>
            <a:r>
              <a:rPr lang="en-US" i="1" baseline="0" dirty="0" smtClean="0">
                <a:latin typeface="Arial" pitchFamily="34" charset="0"/>
                <a:cs typeface="Arial" pitchFamily="34" charset="0"/>
              </a:rPr>
              <a:t> as a resource for activity on identity theft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D6A86-DF81-4093-B6B4-B43C70F0F5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5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53CBFC6-A2D6-4032-9E52-68CCEF0D8758}" type="datetime1">
              <a:rPr lang="en-US" smtClean="0"/>
              <a:t>1/9/2014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BB30 Business Law 6.03	Summer 2013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D25B0B-300F-479D-A262-20DEC0AE6C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07A9-B0A6-4D9E-8CB7-F92D49EE532C}" type="datetime1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6.03	Summer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5B0B-300F-479D-A262-20DEC0AE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E82E87-A91C-4649-BDAE-F5ACE812A084}" type="datetime1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BB30 Business Law 6.03	Summer 2013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2D25B0B-300F-479D-A262-20DEC0AE6C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8C397-97F4-4FB4-91BE-A51BE51D6C26}" type="datetime1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6.03	Summer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D25B0B-300F-479D-A262-20DEC0AE6C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C028-C0D2-4E9D-A4D7-03811637455F}" type="datetime1">
              <a:rPr lang="en-US" smtClean="0"/>
              <a:t>1/9/2014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2D25B0B-300F-479D-A262-20DEC0AE6C8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BB30 Business Law 6.03	Summer 2013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49B8D60-48C2-43A1-B052-0903C6CD35F7}" type="datetime1">
              <a:rPr lang="en-US" smtClean="0"/>
              <a:t>1/9/2014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2D25B0B-300F-479D-A262-20DEC0AE6C8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BB30 Business Law 6.03	Summer 2013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C7FD52-5628-4F80-AE3E-8A38CAEC0A86}" type="datetime1">
              <a:rPr lang="en-US" smtClean="0"/>
              <a:t>1/9/2014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2D25B0B-300F-479D-A262-20DEC0AE6C8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BB30 Business Law 6.03	Summer 2013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8C0C-8889-4C9E-9F1E-CF164D3EFEE6}" type="datetime1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6.03	Summer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D25B0B-300F-479D-A262-20DEC0AE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BE2F-0B55-4763-AFE7-DD2076134A84}" type="datetime1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6.03	Summer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D25B0B-300F-479D-A262-20DEC0AE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80E1-EDE7-4169-B68C-FF4770CA2CF8}" type="datetime1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6.03	Summer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D25B0B-300F-479D-A262-20DEC0AE6C8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BA1AFFF-509B-4484-91FE-5BA151219E08}" type="datetime1">
              <a:rPr lang="en-US" smtClean="0"/>
              <a:t>1/9/2014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2D25B0B-300F-479D-A262-20DEC0AE6C8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BB30 Business Law 6.03	Summer 2013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6A7149D-F06F-4451-B150-E1EEBA7FF07F}" type="datetime1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BB30 Business Law 6.03	Summer 2013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D25B0B-300F-479D-A262-20DEC0AE6C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ES 6 UNDERSTAND SALES, CONSUMER, PROPERTY,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CYBER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LAWS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Objective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6.03 Understand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cyber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law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6.03	Summer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6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Cyber law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6.03	Summer 2013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Cyberlaw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Law that pertains to computer and computer-related crimes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Cybercrime – any criminal activity associated with a computer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Cybertort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invasion, theft, falsification, misuse or deletion of information stored in a computer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10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Cybercrime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6.03	Summer 2013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 smtClean="0">
                <a:latin typeface="Arial" pitchFamily="34" charset="0"/>
                <a:cs typeface="Arial" pitchFamily="34" charset="0"/>
              </a:rPr>
              <a:t>Cyberspoofing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crime falsely adopting the identity of another computer user; creating a false identity on a website in order to commit fraud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err="1" smtClean="0">
                <a:latin typeface="Arial" pitchFamily="34" charset="0"/>
                <a:cs typeface="Arial" pitchFamily="34" charset="0"/>
              </a:rPr>
              <a:t>Cyberpiracy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crime that involves using a computer to steal computer data stored in a digital format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err="1" smtClean="0">
                <a:latin typeface="Arial" pitchFamily="34" charset="0"/>
                <a:cs typeface="Arial" pitchFamily="34" charset="0"/>
              </a:rPr>
              <a:t>Cyberblackmail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cyberextortion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use of information unlawfully obtained by computer to pressure someone into doing something for the blackmailer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err="1" smtClean="0">
                <a:latin typeface="Arial" pitchFamily="34" charset="0"/>
                <a:cs typeface="Arial" pitchFamily="34" charset="0"/>
              </a:rPr>
              <a:t>Cyberterrorism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using a computer to disrupt a part of the national electronic infrastructure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err="1" smtClean="0">
                <a:latin typeface="Arial" pitchFamily="34" charset="0"/>
                <a:cs typeface="Arial" pitchFamily="34" charset="0"/>
              </a:rPr>
              <a:t>Cybervandalism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disrupting, damaging, or destroying a website or computer network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Cybergerm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warfare – involves transmitting computer viruses to destroy computer systems or files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52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Identity Theft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276600" cy="396875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BB30 Business Law 6.03	Summer 2013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Identity theft – using a computer to steal financial, employment, education, medical and personal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data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How to report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Other types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Medical Identity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Child Identity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3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Cybertorts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6.03	Summer 2013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Invasion, theft, falsification, misuse, or deletion of information stored in a computer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Cyberdefamation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communication via computer or other electronic device of false information that damages a person’s reputation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>
                <a:latin typeface="Arial" pitchFamily="34" charset="0"/>
                <a:cs typeface="Arial" pitchFamily="34" charset="0"/>
              </a:rPr>
              <a:t>Cyberinvasion</a:t>
            </a:r>
            <a:r>
              <a:rPr lang="en-US" dirty="0">
                <a:latin typeface="Arial" pitchFamily="34" charset="0"/>
                <a:cs typeface="Arial" pitchFamily="34" charset="0"/>
              </a:rPr>
              <a:t>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privacy – unwelcome intrusion into the private matters of an individual through the use of a computer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25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Important Statutes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6.03	Summer 2013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lvl="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Computer Software Copyright Act of 1980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 added software programs to the types of work protected by copyright laws</a:t>
            </a:r>
          </a:p>
          <a:p>
            <a:pPr lvl="0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Anticybersquatting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Consumer Protection Act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provides a shield for real owners of trademarks and trade names.  Prevents people to trademark a domain name with no intention of using it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Uniform Computer Information Transactions Act (UCITA) 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Governs law for software agreements, licenses, formulation contracts, and maintenance contracts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Contracts entered into electronically will be just as binding as one negotiated outside of the Web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23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Important Statutes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6.03	Summer 2013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Lanham Act of 1976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Provides for the registration and protection of copyrights and trademarks</a:t>
            </a:r>
          </a:p>
          <a:p>
            <a:pPr marL="457200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Trademark Dilution Act of 1996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Attempts to protect the holders of famous trademarks from the effects of domain-page registrations that tend to confuse and dilute the trademark’s goodwill</a:t>
            </a:r>
          </a:p>
          <a:p>
            <a:pPr marL="457200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Computer Fraud and Abuse Act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An often-amended act that pioneered the treatment of computer-related crimes as unique offenses</a:t>
            </a:r>
          </a:p>
        </p:txBody>
      </p:sp>
    </p:spTree>
    <p:extLst>
      <p:ext uri="{BB962C8B-B14F-4D97-AF65-F5344CB8AC3E}">
        <p14:creationId xmlns:p14="http://schemas.microsoft.com/office/powerpoint/2010/main" val="1543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Important Statutes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BB30 Business Law 6.03	Summer 2013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Telecommunications Act of 1996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Also known as the Communications Decency Act of 1996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Makes it criminal to knowingly transport obscene material through interactive computers or interstate or foreign commerce for sale or distribution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Gives protection from defamation suits to Internet service providers</a:t>
            </a:r>
          </a:p>
          <a:p>
            <a:pPr marL="457200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Child Online Protection Act of 1998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Makes it a crime for site operators to fail to use proper technology to prevent minors from accessing harmful material</a:t>
            </a:r>
          </a:p>
        </p:txBody>
      </p:sp>
    </p:spTree>
    <p:extLst>
      <p:ext uri="{BB962C8B-B14F-4D97-AF65-F5344CB8AC3E}">
        <p14:creationId xmlns:p14="http://schemas.microsoft.com/office/powerpoint/2010/main" val="270033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444</TotalTime>
  <Words>636</Words>
  <Application>Microsoft Office PowerPoint</Application>
  <PresentationFormat>On-screen Show (4:3)</PresentationFormat>
  <Paragraphs>69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ES 6 UNDERSTAND SALES, CONSUMER, PROPERTY, AND CYBER LAWS</vt:lpstr>
      <vt:lpstr>Cyber law</vt:lpstr>
      <vt:lpstr>Cybercrime</vt:lpstr>
      <vt:lpstr>Identity Theft</vt:lpstr>
      <vt:lpstr>Cybertorts</vt:lpstr>
      <vt:lpstr>Important Statutes</vt:lpstr>
      <vt:lpstr>Important Statutes</vt:lpstr>
      <vt:lpstr>Important Statutes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 6 UNDERSTAND SALES, CONSUMER, PROPERTY, AND CYBER LAWS</dc:title>
  <dc:creator>WCSuser</dc:creator>
  <cp:lastModifiedBy>kmacdonald</cp:lastModifiedBy>
  <cp:revision>34</cp:revision>
  <dcterms:created xsi:type="dcterms:W3CDTF">2013-02-04T21:16:42Z</dcterms:created>
  <dcterms:modified xsi:type="dcterms:W3CDTF">2014-01-09T18:44:43Z</dcterms:modified>
</cp:coreProperties>
</file>